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88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2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15-Nov-17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9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1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9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15-Nov-17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1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15-Nov-17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8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15-Nov-17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8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15-Nov-17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4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15-Nov-17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15-Nov-17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0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15-Nov-17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187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By </a:t>
            </a:r>
            <a:r>
              <a:rPr lang="en-US" dirty="0" err="1" smtClean="0"/>
              <a:t>Leverett</a:t>
            </a:r>
            <a:r>
              <a:rPr lang="en-US" dirty="0" smtClean="0"/>
              <a:t> </a:t>
            </a:r>
            <a:r>
              <a:rPr lang="en-US" dirty="0"/>
              <a:t>(1941)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Leverett</a:t>
            </a:r>
            <a:r>
              <a:rPr lang="en-US" b="1" dirty="0"/>
              <a:t> J-Function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72610"/>
            <a:ext cx="86772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191" y="646772"/>
            <a:ext cx="3618224" cy="2341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73774"/>
            <a:ext cx="4460488" cy="3898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537" y="4272712"/>
            <a:ext cx="75533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0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3997" y="0"/>
            <a:ext cx="6215759" cy="3432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23" y="3482247"/>
            <a:ext cx="780097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84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7747" y="306832"/>
            <a:ext cx="5162338" cy="3390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51" y="1268064"/>
            <a:ext cx="4219575" cy="2428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51" y="3696939"/>
            <a:ext cx="7667625" cy="1038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769" y="4009164"/>
            <a:ext cx="3939981" cy="211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28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Averaging Absolute </a:t>
            </a:r>
            <a:r>
              <a:rPr lang="en-US" b="1" dirty="0" err="1"/>
              <a:t>Permeabilities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1427" y="1690688"/>
            <a:ext cx="5754995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002" y="2573259"/>
            <a:ext cx="26384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64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3737" y="554386"/>
            <a:ext cx="5761716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01" y="1764796"/>
            <a:ext cx="50387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96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910" y="829816"/>
            <a:ext cx="8858433" cy="41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68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061" y="715053"/>
            <a:ext cx="78771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25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Harmonic-Average Permeability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1152" y="1489966"/>
            <a:ext cx="5035101" cy="3156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2084526"/>
            <a:ext cx="51149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24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2060" y="651164"/>
            <a:ext cx="5437409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664" y="2126746"/>
            <a:ext cx="39528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86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Absolute Permeability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</a:t>
            </a:r>
            <a:r>
              <a:rPr lang="en-US" b="1" dirty="0" err="1"/>
              <a:t>Timur</a:t>
            </a:r>
            <a:r>
              <a:rPr lang="en-US" b="1" dirty="0"/>
              <a:t> </a:t>
            </a:r>
            <a:r>
              <a:rPr lang="en-US" b="1" dirty="0" smtClean="0"/>
              <a:t>Equation</a:t>
            </a:r>
          </a:p>
          <a:p>
            <a:endParaRPr lang="da-DK" b="1" dirty="0"/>
          </a:p>
          <a:p>
            <a:endParaRPr lang="da-DK" b="1" dirty="0" smtClean="0"/>
          </a:p>
          <a:p>
            <a:r>
              <a:rPr lang="en-US" b="1" dirty="0"/>
              <a:t>The Morris-Biggs Equation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68913"/>
            <a:ext cx="5080194" cy="705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21482"/>
            <a:ext cx="5080194" cy="249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4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637" y="157162"/>
            <a:ext cx="580072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and relative </a:t>
            </a:r>
            <a:r>
              <a:rPr lang="en-US" dirty="0"/>
              <a:t>permeability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77903"/>
            <a:ext cx="4143375" cy="1190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68528"/>
            <a:ext cx="2905125" cy="695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63853"/>
            <a:ext cx="17811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71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814" y="419448"/>
            <a:ext cx="6372225" cy="1647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814" y="1888854"/>
            <a:ext cx="6391275" cy="1171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814" y="3238848"/>
            <a:ext cx="67341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410" y="688200"/>
            <a:ext cx="6617525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8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PERMEABILITY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915275" cy="2219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3910013"/>
            <a:ext cx="76485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3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9002" y="2316279"/>
            <a:ext cx="756238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27" y="487362"/>
            <a:ext cx="4581525" cy="2676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977" y="3419358"/>
            <a:ext cx="2867025" cy="866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977" y="4697721"/>
            <a:ext cx="2495202" cy="106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19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8811" y="375965"/>
            <a:ext cx="6015686" cy="566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11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722854"/>
            <a:ext cx="7991475" cy="206692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2562" y="3257530"/>
            <a:ext cx="79724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7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</a:t>
            </a:r>
            <a:r>
              <a:rPr lang="en-US" b="1" dirty="0" err="1"/>
              <a:t>Klinkenberg</a:t>
            </a:r>
            <a:r>
              <a:rPr lang="en-US" b="1" dirty="0"/>
              <a:t> Effect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1438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88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2313</TotalTime>
  <Words>29</Words>
  <Application>Microsoft Office PowerPoint</Application>
  <PresentationFormat>Widescreen</PresentationFormat>
  <Paragraphs>12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Leverett J-Function</vt:lpstr>
      <vt:lpstr>PowerPoint Presentation</vt:lpstr>
      <vt:lpstr>PowerPoint Presentation</vt:lpstr>
      <vt:lpstr>PowerPoint Presentation</vt:lpstr>
      <vt:lpstr>PERMEABILITY</vt:lpstr>
      <vt:lpstr>PowerPoint Presentation</vt:lpstr>
      <vt:lpstr>PowerPoint Presentation</vt:lpstr>
      <vt:lpstr>PowerPoint Presentation</vt:lpstr>
      <vt:lpstr>The Klinkenberg Effect</vt:lpstr>
      <vt:lpstr>PowerPoint Presentation</vt:lpstr>
      <vt:lpstr>PowerPoint Presentation</vt:lpstr>
      <vt:lpstr>PowerPoint Presentation</vt:lpstr>
      <vt:lpstr>Averaging Absolute Permeabilities</vt:lpstr>
      <vt:lpstr>PowerPoint Presentation</vt:lpstr>
      <vt:lpstr>PowerPoint Presentation</vt:lpstr>
      <vt:lpstr>PowerPoint Presentation</vt:lpstr>
      <vt:lpstr>Harmonic-Average Permeability</vt:lpstr>
      <vt:lpstr>PowerPoint Presentation</vt:lpstr>
      <vt:lpstr>Absolute Permeability Correlations</vt:lpstr>
      <vt:lpstr>Effective and relative permeability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Reservoir Engineering</dc:title>
  <dc:creator>ahmed pc</dc:creator>
  <cp:lastModifiedBy>ahmed pc</cp:lastModifiedBy>
  <cp:revision>174</cp:revision>
  <dcterms:created xsi:type="dcterms:W3CDTF">2017-02-06T11:10:14Z</dcterms:created>
  <dcterms:modified xsi:type="dcterms:W3CDTF">2017-11-15T08:01:36Z</dcterms:modified>
</cp:coreProperties>
</file>